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00" autoAdjust="0"/>
  </p:normalViewPr>
  <p:slideViewPr>
    <p:cSldViewPr snapToGrid="0">
      <p:cViewPr varScale="1">
        <p:scale>
          <a:sx n="58" d="100"/>
          <a:sy n="58" d="100"/>
        </p:scale>
        <p:origin x="-2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44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9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7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2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29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6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1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6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5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47527C-F99A-4EF8-BDCA-FDA940F4F92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C93934-1BAB-42AE-AE9A-40D6A7B1FF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60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wkeslearning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wkeslearning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hawkeslearning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arn.hawkeslearning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Course Overview &amp; Requirements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62, 70, 72, 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67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 Options for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Options listed are from least expensive to most: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Access code for the software purchased directly from </a:t>
            </a:r>
            <a:r>
              <a:rPr lang="en-US" sz="2400" dirty="0" smtClean="0">
                <a:hlinkClick r:id="rId2"/>
              </a:rPr>
              <a:t>Hawkes Learning website</a:t>
            </a:r>
            <a:r>
              <a:rPr lang="en-US" sz="2400" dirty="0" smtClean="0"/>
              <a:t> (www.hawkeslearning.com)*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Access code for the software and CD purchased at the GRC bookstore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Book and Access code and CD for the software purchased at the GRC bookstore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* An e-book can be purchased from Hawkes directly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83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</a:t>
            </a:r>
            <a:r>
              <a:rPr lang="en-US" dirty="0" smtClean="0"/>
              <a:t>Math – Second Edition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Hawkes Learning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T:\Math\Faculty\Pam Reising\Hawkes\DEV-2e_3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1871662"/>
            <a:ext cx="3765096" cy="3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70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Hawkes Learning Website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hlinkClick r:id="rId2"/>
              </a:rPr>
              <a:t>Hawkes Learning website </a:t>
            </a:r>
            <a:endParaRPr lang="en-US" sz="5400" dirty="0"/>
          </a:p>
          <a:p>
            <a:r>
              <a:rPr lang="en-US" sz="5400" dirty="0" smtClean="0"/>
              <a:t>Go to the Students section to purchase your access code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61228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Hawkes Course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hlinkClick r:id="rId2"/>
              </a:rPr>
              <a:t>LEARN </a:t>
            </a:r>
            <a:r>
              <a:rPr lang="en-US" sz="4800" dirty="0" smtClean="0"/>
              <a:t> (</a:t>
            </a:r>
            <a:r>
              <a:rPr lang="en-US" sz="4800" dirty="0" smtClean="0">
                <a:hlinkClick r:id="rId2"/>
              </a:rPr>
              <a:t>https://learn.hawkeslearning.com</a:t>
            </a:r>
            <a:r>
              <a:rPr lang="en-US" sz="4800" dirty="0" smtClean="0"/>
              <a:t>)</a:t>
            </a:r>
          </a:p>
          <a:p>
            <a:r>
              <a:rPr lang="en-US" sz="4800" dirty="0" smtClean="0"/>
              <a:t>This is the website you will use to access the Hawkes program each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93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Time Logging On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Create an Account</a:t>
            </a:r>
            <a:endParaRPr lang="en-US" dirty="0"/>
          </a:p>
        </p:txBody>
      </p:sp>
      <p:pic>
        <p:nvPicPr>
          <p:cNvPr id="4" name="Picture 3" descr="An arrow points to the Create an Account button under the Hawkes Learning sign in page" title="Course Portal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762" y="1737360"/>
            <a:ext cx="4190476" cy="439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used Hawkes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Your access code is still good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Log on like you did in your prior course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Click on the arrow next to your name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Go to SETTINGS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Click on COURSES tab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Click on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13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Grade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82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Your Grade Includes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800" dirty="0" smtClean="0"/>
              <a:t>Certify lesson quizzes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dirty="0" smtClean="0"/>
              <a:t>Pre-Tests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dirty="0" smtClean="0"/>
              <a:t>Tests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dirty="0" smtClean="0"/>
              <a:t>Final Exam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8230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Certifies are </a:t>
            </a:r>
            <a:r>
              <a:rPr lang="en-US" sz="2400" dirty="0" smtClean="0"/>
              <a:t>the quizzes after each unit lesson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You are </a:t>
            </a:r>
            <a:r>
              <a:rPr lang="en-US" sz="2400" dirty="0" smtClean="0"/>
              <a:t>allowed </a:t>
            </a:r>
            <a:r>
              <a:rPr lang="en-US" sz="2400" dirty="0" smtClean="0"/>
              <a:t>to miss a certain number of questions and still pass.  You must get about 80% of the problems correct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If you miss more than the allowed number of questions, you may re-do the quiz with no penalty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When you pass the Certify, your grade is 100% (unless it is after the deadline, your instructor may assign a late penalty)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You must complete all required Certify quizzes before you will be able to take the unit test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3953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Pre-Test Assignments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Pre-Tests are a part of your grade!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You must complete the Pre-Test prior to taking the Test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Pre-Tests may be taken multiple times.  The highest grade is automatically recorded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Pre-Tests may be taken at home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216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Class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7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Tests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Tests must be taken IN CLASS and during your class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ALL Certify quizzes must be completed prior to the Test (or you will be blocked from taking it)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You may take any test EARLY!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Check in with your instructor to take a test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3780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Final Exam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The Final Exam must be taken IN  CLASS and during your scheduled final exam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You may take the final exam early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993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Class Format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Your primary “instructor” is the Hawkes computer courseware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This is NOT a distance education class but is considered a FLEX or HYBRID course – meaning you must take tests here in the classroom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All assignments and tests are completed on a computer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There are no lectures, but I am here to assist you when you need help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80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Advantages of Hybrid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While there are deadlines for assignments and tests, students find this format a bit more </a:t>
            </a:r>
            <a:r>
              <a:rPr lang="en-US" sz="3200" dirty="0" err="1" smtClean="0"/>
              <a:t>flexibile</a:t>
            </a:r>
            <a:endParaRPr lang="en-US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All work except tests can be done at home or on other computers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It is a good way to review material that you have learned in the past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224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Some students are more successful in a more structured, lecture environment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While there is an instructor available to help, you are mostly responsible for learning the material via the computer courseware.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There are no scheduled lectures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627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Criteria for Success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You like math, or can maintain a positive attitude while learning math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You like learning math on your own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The material you are learning is, for the most part, a review of material you have had in the past but may have forgotten some of 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You are VERY self motivated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60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Attendance Requirement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Attendance is required for orientation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Attendance is required for TESTS.  Test are taken in class during your scheduled class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Your instructor is in attendance during every class.  You may attend as necessary to get the help that you need.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049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2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Materials Needed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Pencil or pen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Notebook for taking notes and working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Calculator: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Math 62 &amp; 70 – scientific calculator (like a TI-30)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Math 72 &amp; 97 – graphing calculator (TI-83 or 84 is recommended.  Our Math Learning Center (MLC) in CH 313 rents calculators out for the quarter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Access Code for Developmental Math software from Hawkes Learning Systems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27581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</TotalTime>
  <Words>712</Words>
  <Application>Microsoft Office PowerPoint</Application>
  <PresentationFormat>Custom</PresentationFormat>
  <Paragraphs>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Retrospect</vt:lpstr>
      <vt:lpstr>Hybrid Course Overview &amp; Requirements</vt:lpstr>
      <vt:lpstr>Hybrid Class Details</vt:lpstr>
      <vt:lpstr>Class Format</vt:lpstr>
      <vt:lpstr>Advantages of Hybrid</vt:lpstr>
      <vt:lpstr>Disadvantages of Hybrid</vt:lpstr>
      <vt:lpstr>Criteria for Success</vt:lpstr>
      <vt:lpstr>Attendance Requirement</vt:lpstr>
      <vt:lpstr>Course Materials</vt:lpstr>
      <vt:lpstr>Materials Needed</vt:lpstr>
      <vt:lpstr>Purchase Options for Software</vt:lpstr>
      <vt:lpstr>Developmental Math – Second Edition Hawkes Learning</vt:lpstr>
      <vt:lpstr>Hawkes Learning Website</vt:lpstr>
      <vt:lpstr>Hawkes Course Website</vt:lpstr>
      <vt:lpstr>First Time Logging On     </vt:lpstr>
      <vt:lpstr>If you have used Hawkes before</vt:lpstr>
      <vt:lpstr>Your Grade Details</vt:lpstr>
      <vt:lpstr>Your Grade Includes</vt:lpstr>
      <vt:lpstr>Certifies</vt:lpstr>
      <vt:lpstr>Pre-Test Assignments</vt:lpstr>
      <vt:lpstr>Tests</vt:lpstr>
      <vt:lpstr>Final Exam</vt:lpstr>
    </vt:vector>
  </TitlesOfParts>
  <Company>Green River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Course Overview &amp; Requirements</dc:title>
  <dc:creator>Pam Reising</dc:creator>
  <cp:lastModifiedBy>Pam Reising</cp:lastModifiedBy>
  <cp:revision>15</cp:revision>
  <dcterms:created xsi:type="dcterms:W3CDTF">2018-07-19T21:26:16Z</dcterms:created>
  <dcterms:modified xsi:type="dcterms:W3CDTF">2019-07-23T16:40:22Z</dcterms:modified>
</cp:coreProperties>
</file>