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66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03674-2EF6-44C3-9F8D-1F3D2E3D8557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63E2-19B0-45F4-8AEC-293A3F6A1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654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03674-2EF6-44C3-9F8D-1F3D2E3D8557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63E2-19B0-45F4-8AEC-293A3F6A1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196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03674-2EF6-44C3-9F8D-1F3D2E3D8557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63E2-19B0-45F4-8AEC-293A3F6A1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339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03674-2EF6-44C3-9F8D-1F3D2E3D8557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63E2-19B0-45F4-8AEC-293A3F6A1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18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03674-2EF6-44C3-9F8D-1F3D2E3D8557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63E2-19B0-45F4-8AEC-293A3F6A1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444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03674-2EF6-44C3-9F8D-1F3D2E3D8557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63E2-19B0-45F4-8AEC-293A3F6A1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74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03674-2EF6-44C3-9F8D-1F3D2E3D8557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63E2-19B0-45F4-8AEC-293A3F6A1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650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03674-2EF6-44C3-9F8D-1F3D2E3D8557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63E2-19B0-45F4-8AEC-293A3F6A1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717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03674-2EF6-44C3-9F8D-1F3D2E3D8557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63E2-19B0-45F4-8AEC-293A3F6A1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650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03674-2EF6-44C3-9F8D-1F3D2E3D8557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63E2-19B0-45F4-8AEC-293A3F6A1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915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03674-2EF6-44C3-9F8D-1F3D2E3D8557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A63E2-19B0-45F4-8AEC-293A3F6A1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158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03674-2EF6-44C3-9F8D-1F3D2E3D8557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A63E2-19B0-45F4-8AEC-293A3F6A1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179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famous face in fluid dynamics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Do you know this face?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851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you know this face?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531196"/>
            <a:ext cx="2514600" cy="643679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2209800"/>
            <a:ext cx="2514600" cy="3124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idx="1"/>
          </p:nvPr>
        </p:nvSpPr>
        <p:spPr>
          <a:xfrm>
            <a:off x="3352800" y="1524000"/>
            <a:ext cx="2514600" cy="643679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15" name="Content Placeholder 1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2392363"/>
            <a:ext cx="2209800" cy="2743200"/>
          </a:xfrm>
        </p:spPr>
      </p:pic>
      <p:sp>
        <p:nvSpPr>
          <p:cNvPr id="13" name="Text Placeholder 4"/>
          <p:cNvSpPr>
            <a:spLocks noGrp="1"/>
          </p:cNvSpPr>
          <p:nvPr>
            <p:ph type="body" idx="1"/>
          </p:nvPr>
        </p:nvSpPr>
        <p:spPr>
          <a:xfrm>
            <a:off x="6172200" y="1524000"/>
            <a:ext cx="2514600" cy="643679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14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2202604"/>
            <a:ext cx="2514600" cy="31242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318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you know this face?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531196"/>
            <a:ext cx="2514600" cy="643679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2209800"/>
            <a:ext cx="2514600" cy="3124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idx="1"/>
          </p:nvPr>
        </p:nvSpPr>
        <p:spPr>
          <a:xfrm>
            <a:off x="3352800" y="1524000"/>
            <a:ext cx="2514600" cy="643679"/>
          </a:xfrm>
        </p:spPr>
        <p:txBody>
          <a:bodyPr>
            <a:normAutofit fontScale="92500"/>
          </a:bodyPr>
          <a:lstStyle/>
          <a:p>
            <a:pPr algn="ctr"/>
            <a:r>
              <a:rPr lang="en-US" dirty="0" smtClean="0"/>
              <a:t>Check out the eyes</a:t>
            </a:r>
            <a:endParaRPr lang="en-US" dirty="0"/>
          </a:p>
        </p:txBody>
      </p:sp>
      <p:pic>
        <p:nvPicPr>
          <p:cNvPr id="15" name="Content Placeholder 1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2392363"/>
            <a:ext cx="2209800" cy="2743200"/>
          </a:xfrm>
        </p:spPr>
      </p:pic>
      <p:sp>
        <p:nvSpPr>
          <p:cNvPr id="13" name="Text Placeholder 4"/>
          <p:cNvSpPr>
            <a:spLocks noGrp="1"/>
          </p:cNvSpPr>
          <p:nvPr>
            <p:ph type="body" idx="1"/>
          </p:nvPr>
        </p:nvSpPr>
        <p:spPr>
          <a:xfrm>
            <a:off x="6172200" y="1524000"/>
            <a:ext cx="2514600" cy="643679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14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2202604"/>
            <a:ext cx="2514600" cy="31242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621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you know this face?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531196"/>
            <a:ext cx="2514600" cy="643679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Anything yet?</a:t>
            </a:r>
            <a:endParaRPr lang="en-US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566987"/>
            <a:ext cx="1905000" cy="2409825"/>
          </a:xfrm>
        </p:spPr>
      </p:pic>
      <p:sp>
        <p:nvSpPr>
          <p:cNvPr id="11" name="Text Placeholder 4"/>
          <p:cNvSpPr>
            <a:spLocks noGrp="1"/>
          </p:cNvSpPr>
          <p:nvPr>
            <p:ph type="body" idx="1"/>
          </p:nvPr>
        </p:nvSpPr>
        <p:spPr>
          <a:xfrm>
            <a:off x="3352800" y="1524000"/>
            <a:ext cx="2514600" cy="643679"/>
          </a:xfrm>
        </p:spPr>
        <p:txBody>
          <a:bodyPr>
            <a:normAutofit fontScale="92500"/>
          </a:bodyPr>
          <a:lstStyle/>
          <a:p>
            <a:pPr algn="ctr"/>
            <a:r>
              <a:rPr lang="en-US" dirty="0" smtClean="0"/>
              <a:t>Check out the eyes</a:t>
            </a:r>
            <a:endParaRPr lang="en-US" dirty="0"/>
          </a:p>
        </p:txBody>
      </p:sp>
      <p:pic>
        <p:nvPicPr>
          <p:cNvPr id="15" name="Content Placeholder 1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2392363"/>
            <a:ext cx="2209800" cy="2743200"/>
          </a:xfrm>
        </p:spPr>
      </p:pic>
      <p:sp>
        <p:nvSpPr>
          <p:cNvPr id="13" name="Text Placeholder 4"/>
          <p:cNvSpPr>
            <a:spLocks noGrp="1"/>
          </p:cNvSpPr>
          <p:nvPr>
            <p:ph type="body" idx="1"/>
          </p:nvPr>
        </p:nvSpPr>
        <p:spPr>
          <a:xfrm>
            <a:off x="6172200" y="1524000"/>
            <a:ext cx="2514600" cy="643679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14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2202604"/>
            <a:ext cx="2514600" cy="31242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315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you know this face?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531196"/>
            <a:ext cx="2514600" cy="643679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Anything yet?</a:t>
            </a:r>
            <a:endParaRPr lang="en-US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566987"/>
            <a:ext cx="1905000" cy="2409825"/>
          </a:xfrm>
        </p:spPr>
      </p:pic>
      <p:sp>
        <p:nvSpPr>
          <p:cNvPr id="11" name="Text Placeholder 4"/>
          <p:cNvSpPr>
            <a:spLocks noGrp="1"/>
          </p:cNvSpPr>
          <p:nvPr>
            <p:ph type="body" idx="1"/>
          </p:nvPr>
        </p:nvSpPr>
        <p:spPr>
          <a:xfrm>
            <a:off x="3352800" y="1524000"/>
            <a:ext cx="2514600" cy="643679"/>
          </a:xfrm>
        </p:spPr>
        <p:txBody>
          <a:bodyPr>
            <a:normAutofit fontScale="92500"/>
          </a:bodyPr>
          <a:lstStyle/>
          <a:p>
            <a:pPr algn="ctr"/>
            <a:r>
              <a:rPr lang="en-US" dirty="0" smtClean="0"/>
              <a:t>Check out the eyes</a:t>
            </a:r>
            <a:endParaRPr lang="en-US" dirty="0"/>
          </a:p>
        </p:txBody>
      </p:sp>
      <p:pic>
        <p:nvPicPr>
          <p:cNvPr id="15" name="Content Placeholder 1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2392363"/>
            <a:ext cx="2209800" cy="2743200"/>
          </a:xfrm>
        </p:spPr>
      </p:pic>
      <p:sp>
        <p:nvSpPr>
          <p:cNvPr id="13" name="Text Placeholder 4"/>
          <p:cNvSpPr>
            <a:spLocks noGrp="1"/>
          </p:cNvSpPr>
          <p:nvPr>
            <p:ph type="body" idx="1"/>
          </p:nvPr>
        </p:nvSpPr>
        <p:spPr>
          <a:xfrm>
            <a:off x="6172200" y="1524000"/>
            <a:ext cx="2514600" cy="643679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Got it yet?</a:t>
            </a:r>
            <a:endParaRPr lang="en-US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881976"/>
            <a:ext cx="2514600" cy="1763973"/>
          </a:xfrm>
        </p:spPr>
      </p:pic>
    </p:spTree>
    <p:extLst>
      <p:ext uri="{BB962C8B-B14F-4D97-AF65-F5344CB8AC3E}">
        <p14:creationId xmlns:p14="http://schemas.microsoft.com/office/powerpoint/2010/main" val="3118921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you know this face?</a:t>
            </a:r>
            <a:endParaRPr lang="en-US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566987"/>
            <a:ext cx="1905000" cy="2409825"/>
          </a:xfrm>
        </p:spPr>
      </p:pic>
      <p:pic>
        <p:nvPicPr>
          <p:cNvPr id="15" name="Content Placeholder 1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2392363"/>
            <a:ext cx="2209800" cy="2743200"/>
          </a:xfrm>
        </p:spPr>
      </p:pic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881976"/>
            <a:ext cx="2514600" cy="1763973"/>
          </a:xfrm>
        </p:spPr>
      </p:pic>
      <p:sp>
        <p:nvSpPr>
          <p:cNvPr id="9" name="TextBox 8"/>
          <p:cNvSpPr txBox="1"/>
          <p:nvPr/>
        </p:nvSpPr>
        <p:spPr>
          <a:xfrm>
            <a:off x="2819400" y="5410200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Hans Albert Einstein</a:t>
            </a:r>
          </a:p>
          <a:p>
            <a:pPr algn="ctr"/>
            <a:r>
              <a:rPr lang="en-US" b="1" dirty="0" smtClean="0"/>
              <a:t>1904 - 1973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5052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70</Words>
  <Application>Microsoft Office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 famous face in fluid dynamics</vt:lpstr>
      <vt:lpstr>Do you know this face?</vt:lpstr>
      <vt:lpstr>Do you know this face?</vt:lpstr>
      <vt:lpstr>Do you know this face?</vt:lpstr>
      <vt:lpstr>Do you know this face?</vt:lpstr>
      <vt:lpstr>Do you know this face?</vt:lpstr>
    </vt:vector>
  </TitlesOfParts>
  <Company>Green River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famous face in fluid dynamics</dc:title>
  <dc:creator>Keith Clay</dc:creator>
  <cp:lastModifiedBy>Keith Clay</cp:lastModifiedBy>
  <cp:revision>3</cp:revision>
  <dcterms:created xsi:type="dcterms:W3CDTF">2013-02-07T14:50:31Z</dcterms:created>
  <dcterms:modified xsi:type="dcterms:W3CDTF">2013-02-07T15:05:19Z</dcterms:modified>
</cp:coreProperties>
</file>