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B91AC-B03F-481E-AB8E-56C4EA90B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240A6-1AA3-480F-9EAC-478030885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CAE36-A674-4CA1-B4F3-7C7E0D12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51833-B8F5-4E36-86EA-1FB29A32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4BAF4-4573-45B0-B893-7DB00E671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0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67EDA-8C19-44B1-9FA5-219725AC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0D5CC-A837-4C5E-AAAE-BC24CD1B1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2F4A5-BBFA-436C-AA8B-D7C3AB3A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D8075-6EC8-45D8-8004-78819B53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911D-0366-409E-9418-825DCC17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3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A62BA-A586-4F94-978A-DA8BBB9E6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6A01E-B82D-40A4-BB76-BAC48DD0C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AE92-4C05-4BBD-8F27-192BBB0F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2EA5-DB67-4913-BE89-C7125881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C557-01BD-493B-9A0C-BEC24CC4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2F7F-0FC8-413B-820C-51346E33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60A91-DCC6-4218-ACE2-95AFA378C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F4B10-AFB7-45EB-86F1-76C9877B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D40D0-6650-4561-AD84-D60023D1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6660-A123-4CD5-9318-9EA1AB38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2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A8A0-327C-4226-9B6D-AAB60E62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9A275-EAA3-45F5-BACC-D4AB03E8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3447C-EABB-4F3A-96C1-44BF11D1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3399E-A2CA-4112-99B9-9B4F9853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55254-5E57-4B98-8AF6-132DA464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D0838-4994-430F-97F8-CE66822F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59B2-E153-4AC6-8024-E80C3B304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954F9-73DD-4DA7-9997-1A7DACDEA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EF8A1-E273-4B31-9002-AC89FC46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870EE-2E1E-43DB-B976-0EC15252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1AE01-D53C-43BE-B585-7BB22811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0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BFF3-B871-46D4-A721-35279F918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D8297-2214-4B30-A816-50C108165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887D7-E94C-4AD8-93F9-0EAAFEF8E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36787D-449E-4B89-B047-54356CD93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4F962B-5261-4573-A281-7F48A0F07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655F5-6F4D-4645-9182-2CEEA4702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279A97-BE80-471C-8E00-1E8357D8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58C9D-13B0-4FFA-B50A-63380DC8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6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4482-9705-4B26-9CC6-735AC322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A7A39-84EA-4C19-83AA-4A470980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1AA1E-63FE-493B-82E8-C85D7E24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826B2-6B32-41E5-8553-C8F06D1DD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613376-95E3-41B5-B1DF-E6EAD443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366CCE-3FFF-455E-9A41-4B5912CA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81D6B-5459-42BB-B4C5-4DA8832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9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624F-DDA0-428C-B093-FB54C443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AFCB-468A-4850-98DC-E0DE7E405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3448E-FAFB-403C-AAA3-37522C1A8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88BCE-941E-43D6-B2BD-E151AF1B6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9C4EA-AA3F-4552-8AB5-43898B98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0AFF2-8193-44E3-B1E1-0BD0F037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7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5201-F575-402A-9826-478B2935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7907F3-D88A-486C-80FC-D66447928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91B9E-24C4-4FD0-A290-6A29597CF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D5AD2-6C66-4F8D-8C41-D1D6B75C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8D734-4168-4B3B-A209-D7B1EECD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5AB06-6BD4-4B01-BDCC-9B1529D4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A8821-362D-4BAF-B26F-99A155A6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A8762-95D4-4854-B532-8585C6D9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E4C9C-15DB-456A-8D54-3BE7106EF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7405-88E6-479B-A98B-626FC997BBD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EB92A-AFB9-4C7E-83EF-A1F49A1A8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B74B4-DB21-46A6-99CF-6C2DAE798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FC56-815E-4E2B-8339-F3EDCDE32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DFAD-481A-42D5-9F98-660ED2C360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Phasor diagrams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3519-8C0B-4890-B513-5B7E918E3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Assume all diagrams represent  RLC Circuits</a:t>
            </a:r>
            <a:br>
              <a:rPr lang="en-US" dirty="0"/>
            </a:br>
            <a:r>
              <a:rPr lang="en-US" dirty="0"/>
              <a:t>(driven damped harmonic oscillators).</a:t>
            </a:r>
          </a:p>
          <a:p>
            <a:r>
              <a:rPr lang="en-US" dirty="0"/>
              <a:t>All phasor diagrams rotate counter-clockwise.</a:t>
            </a:r>
            <a:br>
              <a:rPr lang="en-US" dirty="0"/>
            </a:br>
            <a:r>
              <a:rPr lang="en-US" dirty="0"/>
              <a:t>You may choose either axis to represent voltage.</a:t>
            </a:r>
          </a:p>
        </p:txBody>
      </p:sp>
    </p:spTree>
    <p:extLst>
      <p:ext uri="{BB962C8B-B14F-4D97-AF65-F5344CB8AC3E}">
        <p14:creationId xmlns:p14="http://schemas.microsoft.com/office/powerpoint/2010/main" val="20480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C15F-F328-4C26-9C84-D83B47A5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Diagram 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5B779-9EC5-4131-87E5-60A2C4A01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76524"/>
            <a:ext cx="4575174" cy="3192463"/>
          </a:xfrm>
        </p:spPr>
        <p:txBody>
          <a:bodyPr>
            <a:normAutofit/>
          </a:bodyPr>
          <a:lstStyle/>
          <a:p>
            <a:r>
              <a:rPr lang="en-US" sz="2400" dirty="0"/>
              <a:t>Describe this diagram.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it possible?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so, is the circuit “</a:t>
            </a:r>
            <a:r>
              <a:rPr lang="en-US" sz="2400" dirty="0" err="1"/>
              <a:t>capacitative</a:t>
            </a:r>
            <a:r>
              <a:rPr lang="en-US" sz="2400" dirty="0"/>
              <a:t>” or “inductive”?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possible, what would you do to </a:t>
            </a:r>
            <a:r>
              <a:rPr lang="en-US" sz="2400" dirty="0">
                <a:sym typeface="Symbol" panose="05050102010706020507" pitchFamily="18" charset="2"/>
              </a:rPr>
              <a:t> to bring the circuit into resonance?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C2AAED-2083-4E28-9716-EB53FE615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25" y="974725"/>
            <a:ext cx="4575175" cy="485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3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C15F-F328-4C26-9C84-D83B47A5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Diagram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5B779-9EC5-4131-87E5-60A2C4A01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76524"/>
            <a:ext cx="4575174" cy="3192463"/>
          </a:xfrm>
        </p:spPr>
        <p:txBody>
          <a:bodyPr>
            <a:normAutofit/>
          </a:bodyPr>
          <a:lstStyle/>
          <a:p>
            <a:r>
              <a:rPr lang="en-US" sz="2400" dirty="0"/>
              <a:t>Describe this diagram.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it possible?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so, is the circuit “</a:t>
            </a:r>
            <a:r>
              <a:rPr lang="en-US" sz="2400" dirty="0" err="1"/>
              <a:t>capacitative</a:t>
            </a:r>
            <a:r>
              <a:rPr lang="en-US" sz="2400" dirty="0"/>
              <a:t>” or “inductive”?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possible, what would you do to </a:t>
            </a:r>
            <a:r>
              <a:rPr lang="en-US" sz="2400" dirty="0">
                <a:sym typeface="Symbol" panose="05050102010706020507" pitchFamily="18" charset="2"/>
              </a:rPr>
              <a:t> to bring the circuit into resonance?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D4E0F1-75B3-4E0A-9FFF-890108FDE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792136"/>
            <a:ext cx="4905375" cy="527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9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C15F-F328-4C26-9C84-D83B47A5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Diagram 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5B779-9EC5-4131-87E5-60A2C4A01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76524"/>
            <a:ext cx="4575174" cy="3192463"/>
          </a:xfrm>
        </p:spPr>
        <p:txBody>
          <a:bodyPr>
            <a:normAutofit/>
          </a:bodyPr>
          <a:lstStyle/>
          <a:p>
            <a:r>
              <a:rPr lang="en-US" sz="2400" dirty="0"/>
              <a:t>Describe this diagram.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it possible?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so, is the circuit “</a:t>
            </a:r>
            <a:r>
              <a:rPr lang="en-US" sz="2400" dirty="0" err="1"/>
              <a:t>capacitative</a:t>
            </a:r>
            <a:r>
              <a:rPr lang="en-US" sz="2400" dirty="0"/>
              <a:t>” or “inductive”?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possible, what would you do to </a:t>
            </a:r>
            <a:r>
              <a:rPr lang="en-US" sz="2400" dirty="0">
                <a:sym typeface="Symbol" panose="05050102010706020507" pitchFamily="18" charset="2"/>
              </a:rPr>
              <a:t> to bring the circuit into resonance?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9419A0-8600-449D-8CB0-4C6F54E2F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49" y="797939"/>
            <a:ext cx="4651375" cy="507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8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C15F-F328-4C26-9C84-D83B47A5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Diagram 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5B779-9EC5-4131-87E5-60A2C4A01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76524"/>
            <a:ext cx="4575174" cy="3192463"/>
          </a:xfrm>
        </p:spPr>
        <p:txBody>
          <a:bodyPr>
            <a:normAutofit/>
          </a:bodyPr>
          <a:lstStyle/>
          <a:p>
            <a:r>
              <a:rPr lang="en-US" sz="2400" dirty="0"/>
              <a:t>Describe this diagram.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it possible?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so, is the circuit “</a:t>
            </a:r>
            <a:r>
              <a:rPr lang="en-US" sz="2400" dirty="0" err="1"/>
              <a:t>capacitative</a:t>
            </a:r>
            <a:r>
              <a:rPr lang="en-US" sz="2400" dirty="0"/>
              <a:t>” or “inductive”?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possible, what would you do to </a:t>
            </a:r>
            <a:r>
              <a:rPr lang="en-US" sz="2400" dirty="0">
                <a:sym typeface="Symbol" panose="05050102010706020507" pitchFamily="18" charset="2"/>
              </a:rPr>
              <a:t> to bring the circuit into resonance?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8FDDC6-D6FA-4775-8D08-4DBA1B160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99" y="1196975"/>
            <a:ext cx="5454007" cy="483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8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Phasor diagrams </vt:lpstr>
      <vt:lpstr>Diagram 1</vt:lpstr>
      <vt:lpstr>Diagram 2</vt:lpstr>
      <vt:lpstr>Diagram 3</vt:lpstr>
      <vt:lpstr>Diagram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Phasor diagrams</dc:title>
  <dc:creator>Keith Clay</dc:creator>
  <cp:lastModifiedBy>Keith Clay</cp:lastModifiedBy>
  <cp:revision>2</cp:revision>
  <dcterms:created xsi:type="dcterms:W3CDTF">2019-03-04T04:56:06Z</dcterms:created>
  <dcterms:modified xsi:type="dcterms:W3CDTF">2019-03-04T04:56:23Z</dcterms:modified>
</cp:coreProperties>
</file>